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CCA"/>
    <a:srgbClr val="0E8A14"/>
    <a:srgbClr val="645E34"/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64079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Rochana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WIJEMUNI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1905629" cy="589936"/>
          </a:xfrm>
          <a:prstGeom prst="rect">
            <a:avLst/>
          </a:prstGeom>
          <a:solidFill>
            <a:srgbClr val="820C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Physics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857203"/>
            <a:ext cx="11625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Enhancing dye-sensitized solar cell performance; optimization of quaternary counterion-based gel polymer electrolyte without changing additives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125875"/>
            <a:ext cx="5962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Physics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112298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820C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49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13</cp:revision>
  <dcterms:created xsi:type="dcterms:W3CDTF">2024-09-14T13:19:41Z</dcterms:created>
  <dcterms:modified xsi:type="dcterms:W3CDTF">2024-09-14T16:04:08Z</dcterms:modified>
</cp:coreProperties>
</file>